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36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 (2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592288" y="144016"/>
            <a:ext cx="532859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 (2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24050" y="-243730"/>
            <a:ext cx="49851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 (2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24050" y="-243730"/>
            <a:ext cx="49851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 (2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24050" y="-243730"/>
            <a:ext cx="498514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 (2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124050" y="-243730"/>
            <a:ext cx="498514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2025-12-15T05:34:50Z</dcterms:created>
  <dcterms:modified xsi:type="dcterms:W3CDTF">2025-12-15T05:38:01Z</dcterms:modified>
</cp:coreProperties>
</file>